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65" r:id="rId3"/>
    <p:sldId id="266" r:id="rId4"/>
    <p:sldId id="264" r:id="rId5"/>
    <p:sldId id="267" r:id="rId6"/>
    <p:sldId id="260" r:id="rId7"/>
    <p:sldId id="268" r:id="rId8"/>
    <p:sldId id="269" r:id="rId9"/>
    <p:sldId id="270" r:id="rId10"/>
    <p:sldId id="271" r:id="rId11"/>
    <p:sldId id="272" r:id="rId12"/>
    <p:sldId id="273" r:id="rId13"/>
    <p:sldId id="261" r:id="rId14"/>
  </p:sldIdLst>
  <p:sldSz cx="9144000" cy="6858000" type="screen4x3"/>
  <p:notesSz cx="6858000" cy="9144000"/>
  <p:embeddedFontLst>
    <p:embeddedFont>
      <p:font typeface="Matilda" charset="0"/>
      <p:regular r:id="rId1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8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2072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88212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1512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853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9294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0955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6276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979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060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7068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3183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8E58C-E7A6-41B0-9596-47478E2A3A1A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2448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71600" y="1340768"/>
            <a:ext cx="7200800" cy="19442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600" b="1" i="0" u="none" strike="noStrike" kern="1200" normalizeH="0" baseline="0" noProof="0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Matilda" pitchFamily="2" charset="0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4149080"/>
            <a:ext cx="4176464" cy="1440160"/>
          </a:xfrm>
          <a:prstGeom prst="roundRect">
            <a:avLst>
              <a:gd name="adj" fmla="val 1782"/>
            </a:avLst>
          </a:prstGeo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Белокурова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Людмила Александровна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тарший воспитатель МБДОУ «Детский сад «Солнышко» с.Новоандреевка»</a:t>
            </a:r>
            <a:endParaRPr lang="ru-RU" sz="1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07704" y="1556792"/>
            <a:ext cx="59766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Специфика организации работы в группах раннего возраста с учетом современных требований</a:t>
            </a: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076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08720"/>
            <a:ext cx="756084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>В настоящее время все чаще в дошкольных учреждениях появляются воспитанники в возрасте от 1 и 6 месяцев  до 3 лет. Этот возраст довольно особый. Он требует от педагогов специальных знаний и разносторонней подготовки.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836712"/>
            <a:ext cx="734481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>Основной путь развития малыша  второго и третьего  года жизни – правильная </a:t>
            </a:r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>организация пространственной предметно-развивающей </a:t>
            </a:r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>среды </a:t>
            </a:r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>для </a:t>
            </a:r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>развития сенсорных способностей </a:t>
            </a:r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>ребенка </a:t>
            </a:r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algn="ctr"/>
            <a:endParaRPr lang="ru-RU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476672"/>
            <a:ext cx="7776864" cy="122413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Требования к организации ППРС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3568" y="1988840"/>
            <a:ext cx="7776864" cy="432048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1.Свободный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доступ ко всему игровому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материалу;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2.Игровое оборудование яркое, разноцветное, привлекательное, 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но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 при   этом    безопасное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;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3.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Правильный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подбор и расстановка мебели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: на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уровне роста и глаз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детей.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 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386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052736"/>
            <a:ext cx="79928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>Планирование воспитательной работы в группах детей раннего возраста по любой действующей программе принесет ожидаемые результаты лишь при условии дифференцированного подхода к изучению индивидуальных особенностей каждого ребенка.</a:t>
            </a:r>
            <a:r>
              <a:rPr lang="ru-RU" dirty="0" smtClean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6190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692696"/>
            <a:ext cx="6840760" cy="5160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Требования к планированию воспитательно-образовательной работы в группах раннего возраста:</a:t>
            </a:r>
          </a:p>
          <a:p>
            <a:pPr algn="ctr"/>
            <a:endParaRPr lang="ru-RU" sz="32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1.Комплексный подход;</a:t>
            </a:r>
          </a:p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2.Интергация      всех      видов деятельности;</a:t>
            </a:r>
          </a:p>
          <a:p>
            <a:pPr algn="just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3.Повторяемость материала;</a:t>
            </a:r>
          </a:p>
          <a:p>
            <a:pPr algn="just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4.Соблюдение требований к занятиям согласно ФГОС ДО и </a:t>
            </a:r>
            <a:r>
              <a:rPr lang="ru-RU" sz="3200" dirty="0" err="1" smtClean="0">
                <a:solidFill>
                  <a:schemeClr val="accent2">
                    <a:lumMod val="50000"/>
                  </a:schemeClr>
                </a:solidFill>
              </a:rPr>
              <a:t>СанПиНа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Требования к организации воспитательно-образовательной работы в группах раннего возраста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2060848"/>
            <a:ext cx="784887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1.Обучение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детей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 следует осуществлять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как в повседневном общении педагога и детей, так и в процессе руководства разными видами детской деятельности и на специально организованных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занятиях;</a:t>
            </a:r>
          </a:p>
          <a:p>
            <a:pPr algn="just"/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2.В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первую половину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дня 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проводить не более 2-х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занятий;</a:t>
            </a:r>
          </a:p>
          <a:p>
            <a:pPr algn="just"/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3.Планировать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на одном занятии только такое количество программных задач, с которыми дети могли бы безупречно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справиться;</a:t>
            </a:r>
          </a:p>
          <a:p>
            <a:pPr algn="just"/>
            <a:endParaRPr lang="ru-RU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620688"/>
            <a:ext cx="7560840" cy="5112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4.Ежедневно стоит проводить индивидуальную работу по речевому общению (2 раза в неделю с каждым ребенком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).</a:t>
            </a:r>
          </a:p>
          <a:p>
            <a:pPr algn="just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5.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Занятия 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в раннем возрасте проводятся только по подгруппам. Первой на занятия приглашается младшая подгруппа. Для старшей подгруппы в календарном плане 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всегда стоит предусматривать усложнённые  занятия;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764704"/>
            <a:ext cx="792088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6.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Форма проведения занятия должно быть исключительно игровой с обязательной сменой видов 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деятельности;</a:t>
            </a:r>
          </a:p>
          <a:p>
            <a:pPr algn="just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7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Рационально и эффективно нужно использовать возможности прогулок для всестороннего и гармоничного развития малышей;</a:t>
            </a:r>
          </a:p>
          <a:p>
            <a:pPr algn="just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8.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Планировать и проводить работу по ознакомлению малышей с детским фольклором 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;</a:t>
            </a:r>
          </a:p>
          <a:p>
            <a:pPr algn="just"/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548680"/>
            <a:ext cx="799288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9.Использовать в работе  игры-занятия для ознакомления с художественной литературой с использованием различных видов театра;</a:t>
            </a:r>
          </a:p>
          <a:p>
            <a:pPr algn="just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10.Максимально 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разнообразить игровую деятельность;</a:t>
            </a:r>
          </a:p>
          <a:p>
            <a:pPr algn="just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11.Использовать сюжетные физкультурные и музыкальные занятия;</a:t>
            </a:r>
          </a:p>
          <a:p>
            <a:pPr algn="just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12.Помнить,что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развитие активной речи каждого ребенка – первоочередная задача воспитателя детей раннего возраста.</a:t>
            </a: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636913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800" b="1" dirty="0" smtClean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Arial" pitchFamily="34" charset="0"/>
              </a:rPr>
              <a:t>   Спасибо за внимание!</a:t>
            </a:r>
            <a:endParaRPr lang="ru-RU" sz="4800" b="1" dirty="0">
              <a:ln w="1905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924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CC660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290</Words>
  <Application>Microsoft Office PowerPoint</Application>
  <PresentationFormat>Экран (4:3)</PresentationFormat>
  <Paragraphs>31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Matilda</vt:lpstr>
      <vt:lpstr>Times New Roman</vt:lpstr>
      <vt:lpstr>Тема Office</vt:lpstr>
      <vt:lpstr>Слайд 1</vt:lpstr>
      <vt:lpstr>Слайд 2</vt:lpstr>
      <vt:lpstr>Слайд 3</vt:lpstr>
      <vt:lpstr>Требования к организации ППРС</vt:lpstr>
      <vt:lpstr>Слайд 5</vt:lpstr>
      <vt:lpstr>Слайд 6</vt:lpstr>
      <vt:lpstr>Слайд 7</vt:lpstr>
      <vt:lpstr>Слайд 8</vt:lpstr>
      <vt:lpstr>Требования к организации воспитательно-образовательной работы в группах раннего возраста</vt:lpstr>
      <vt:lpstr>Слайд 10</vt:lpstr>
      <vt:lpstr>Слайд 11</vt:lpstr>
      <vt:lpstr>Слайд 12</vt:lpstr>
      <vt:lpstr>Слайд 13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Ранько</dc:creator>
  <cp:lastModifiedBy>СемейКо</cp:lastModifiedBy>
  <cp:revision>22</cp:revision>
  <dcterms:created xsi:type="dcterms:W3CDTF">2019-08-10T19:30:32Z</dcterms:created>
  <dcterms:modified xsi:type="dcterms:W3CDTF">2019-10-20T10:19:37Z</dcterms:modified>
</cp:coreProperties>
</file>